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54812C-9019-4AA8-A08D-C59DC9F8BBA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E351B4-C05E-4F7C-AB9B-0951ADEC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4812C-9019-4AA8-A08D-C59DC9F8BBA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E351B4-C05E-4F7C-AB9B-0951ADEC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4812C-9019-4AA8-A08D-C59DC9F8BBA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E351B4-C05E-4F7C-AB9B-0951ADEC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4812C-9019-4AA8-A08D-C59DC9F8BBA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E351B4-C05E-4F7C-AB9B-0951ADECB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4812C-9019-4AA8-A08D-C59DC9F8BBA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E351B4-C05E-4F7C-AB9B-0951ADECB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4812C-9019-4AA8-A08D-C59DC9F8BBA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E351B4-C05E-4F7C-AB9B-0951ADECB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4812C-9019-4AA8-A08D-C59DC9F8BBA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E351B4-C05E-4F7C-AB9B-0951ADEC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4812C-9019-4AA8-A08D-C59DC9F8BBA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E351B4-C05E-4F7C-AB9B-0951ADECB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4812C-9019-4AA8-A08D-C59DC9F8BBA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E351B4-C05E-4F7C-AB9B-0951ADEC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D54812C-9019-4AA8-A08D-C59DC9F8BBA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E351B4-C05E-4F7C-AB9B-0951ADEC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54812C-9019-4AA8-A08D-C59DC9F8BBA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E351B4-C05E-4F7C-AB9B-0951ADECB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D54812C-9019-4AA8-A08D-C59DC9F8BBA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0E351B4-C05E-4F7C-AB9B-0951ADEC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81452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 "</a:t>
            </a:r>
            <a:r>
              <a:rPr lang="ru-RU" dirty="0" err="1"/>
              <a:t>Здоровьесберегающие</a:t>
            </a:r>
            <a:r>
              <a:rPr lang="ru-RU" dirty="0"/>
              <a:t> технологии в ДОУ"</a:t>
            </a:r>
            <a:br>
              <a:rPr lang="ru-RU" dirty="0"/>
            </a:b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3886200"/>
            <a:ext cx="3271838" cy="17526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МКОУ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Синегубовской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Дежичева Ольга Владимировна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8604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751344"/>
            <a:ext cx="77153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Используемая литература </a:t>
            </a:r>
            <a:r>
              <a:rPr lang="ru-RU" dirty="0" smtClean="0"/>
              <a:t>Л. Ф. Тихомирова « Формируем у детей правильное отношение к своему здоровью». Ярославль, 1997 г.</a:t>
            </a:r>
          </a:p>
          <a:p>
            <a:r>
              <a:rPr lang="ru-RU" dirty="0" smtClean="0"/>
              <a:t> Л.Г. Татарникова « Технологии </a:t>
            </a:r>
            <a:r>
              <a:rPr lang="ru-RU" dirty="0" err="1" smtClean="0"/>
              <a:t>валеологического</a:t>
            </a:r>
            <a:r>
              <a:rPr lang="ru-RU" dirty="0" smtClean="0"/>
              <a:t> развития ребёнка в дошкольном образовательном учреждении». Санкт-Петербург, 2006 г.</a:t>
            </a:r>
          </a:p>
          <a:p>
            <a:r>
              <a:rPr lang="ru-RU" dirty="0" smtClean="0"/>
              <a:t>« Здоровье </a:t>
            </a:r>
            <a:r>
              <a:rPr lang="ru-RU" dirty="0" err="1" smtClean="0"/>
              <a:t>детей-здоровье</a:t>
            </a:r>
            <a:r>
              <a:rPr lang="ru-RU" dirty="0" smtClean="0"/>
              <a:t> нации». Сборник материалов научно-практической конференции. Санкт-Петербург, 2008 г. Лечебная физкультура для дошкольников / О.В. Козырева. – М.: Просвещение, 2003.</a:t>
            </a:r>
          </a:p>
          <a:p>
            <a:r>
              <a:rPr lang="ru-RU" dirty="0" smtClean="0"/>
              <a:t> Утробина К.К. « Занимательная физкультура для дошкольников». Издательство ГНОМ и Д, Москва, 2005. Полунина Т.И. Степ-аэробика и ее составляющие, 2006г. №3.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Картинки по запросу красочные картинки с физкультурными упражнениями, подвижными игр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357694"/>
            <a:ext cx="2000264" cy="1214446"/>
          </a:xfrm>
          <a:prstGeom prst="rect">
            <a:avLst/>
          </a:prstGeom>
          <a:noFill/>
        </p:spPr>
      </p:pic>
      <p:pic>
        <p:nvPicPr>
          <p:cNvPr id="2054" name="Picture 6" descr="Картинки по запросу красочные картинки с физкультурными упражнениями, подвижными игр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572008"/>
            <a:ext cx="2166926" cy="1643050"/>
          </a:xfrm>
          <a:prstGeom prst="rect">
            <a:avLst/>
          </a:prstGeom>
          <a:noFill/>
        </p:spPr>
      </p:pic>
      <p:pic>
        <p:nvPicPr>
          <p:cNvPr id="2056" name="Picture 8" descr="Картинки по запросу красочные картинки с физкультурными упражнениями, подвижными игр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66117">
            <a:off x="428596" y="4429132"/>
            <a:ext cx="1000131" cy="1357322"/>
          </a:xfrm>
          <a:prstGeom prst="rect">
            <a:avLst/>
          </a:prstGeom>
          <a:noFill/>
        </p:spPr>
      </p:pic>
      <p:pic>
        <p:nvPicPr>
          <p:cNvPr id="2058" name="Picture 10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7" y="4786322"/>
            <a:ext cx="857256" cy="1357322"/>
          </a:xfrm>
          <a:prstGeom prst="rect">
            <a:avLst/>
          </a:prstGeom>
          <a:noFill/>
        </p:spPr>
      </p:pic>
      <p:pic>
        <p:nvPicPr>
          <p:cNvPr id="2060" name="Picture 12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16685">
            <a:off x="2070095" y="4945110"/>
            <a:ext cx="928694" cy="1357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6786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Актуальность проекта В современном обществе проблема сохранения и укрепления здоровья детей является как никогда актуальной. Это объясняется тем, что к ним предъявляются весьма высокие требования, соответствовать которым могут только здоровые дети. Проблема эффективности физического воспитания детей дошкольного возраста является чрезвычайно важной, так как именно в этот возрастной период закладываются основы здоровья, гармоничного физического развития, приобретаются двигательные умения и навыки. Потребность в активных, разнообразных движениях является отличительной особенностью дошкольников. Если мы научим детей с самого раннего возраста ценить, беречь и укреплять свое здоровье, если мы будем личным примером демонстрировать здоровый образ жизни, то только в этом случае можно надеяться, что будущие поколения будут более здоровы и развиты не только личностно, интеллектуально, духовно, но и физически. «Здоровье – это состояние полного физического, душевного и социального благополучия, а не только отсутствие болезней и физических дефектов» - определение Всемирной организации здравоохранения. Забота о здоровье – это важнейший труд воспитателя. От жизнедеятельности, бодрости детей зависит их духовная жизнь, мировоззрение, умственное развитие, прочность знаний, вера в свои силы... В. А. Сухомлинский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9218" name="Picture 2" descr="Картинки по запросу красочные картинки на тему здоров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290"/>
            <a:ext cx="3538545" cy="857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6439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Понятие «здоровье»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 – состояние физического и социального благополучия человека (по Уставу ВОЗ).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педагогический процесс ДОУ - в широком смысле слова - процесс воспитания и развития детей дошкольного возраста в режиме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здоровьеобогащения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процесс, направленный на обеспечение физического, психического и социального благополучия ребенка. В более узком смысле слова - это специально организованное, развивающееся во времени и в рамках определенное образовательной системы взаимодействие детей и педагогов, направленное на достижение целей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здоровьеобогащения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ходе образования, развития и воспитания.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Здоровье нации-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приоритет любой страны мира и мы не исключение. Ведь всем известно, что здоровье нации начинается со здоровья ее детей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84978">
            <a:off x="214283" y="4000504"/>
            <a:ext cx="1857388" cy="1362073"/>
          </a:xfrm>
          <a:prstGeom prst="rect">
            <a:avLst/>
          </a:prstGeom>
          <a:noFill/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43541">
            <a:off x="2742378" y="4202070"/>
            <a:ext cx="2006245" cy="1428760"/>
          </a:xfrm>
          <a:prstGeom prst="rect">
            <a:avLst/>
          </a:prstGeom>
          <a:noFill/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88580">
            <a:off x="5698063" y="4085039"/>
            <a:ext cx="2643206" cy="1533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776/0000b73d-8155b92e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58312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ds02.infourok.ru/uploads/ex/0776/0000b73d-8155b92e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15370" cy="6143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ds02.infourok.ru/uploads/ex/0776/0000b73d-8155b92e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 реализации проекта: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Реализация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технологий по всем разделам образовательной программы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Соблюдение рационального режима дня, обеспечивающего смену разнообразной деятельности и отдыха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Использование современных прогрессивных методов и приемов обучения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Индивидуальный подход к ребенку сообразно его уровню развития, биологическому и психологическому возрасту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Создание условий для удовлетворения потребности детей в движении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Реализация различных форм систематической работы с родителями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Ожидаемые результаты: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Улучшение показателей физического развития, эмоционального состояния;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Благоприятная динамика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состоянии здоровья дошкольников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(снижение числа случаев заболеваний в течении года; изменение группы здоровья в благоприятную сторону) 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Совершенствование навыков самостоятельности;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Формирование желания и стремления вести здоровый образ жизни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образовательные технологии– системно организованная совокупность программ, приемов, методов организации образовательного процесса, направленная на укрепление и сохранение здоровья детей; качественная характеристика педагогических технологий по критерию их воздействия на здоровье учащихся и педагогов; технологическая основа здоровье сберегающей педагогики.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и по запросу красочные картинки с физкультурными упражнениями, подвижными игр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572140"/>
            <a:ext cx="1971671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ds02.infourok.ru/uploads/ex/0776/0000b73d-8155b92e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ds02.infourok.ru/uploads/ex/0776/0000b73d-8155b92e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3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</TotalTime>
  <Words>485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Проект "Здоровьесберегающие технологии в ДОУ"  </vt:lpstr>
      <vt:lpstr>Актуальность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"Здоровьесберегающие технологии в ДОУ"</dc:title>
  <dc:creator>--</dc:creator>
  <cp:lastModifiedBy>user</cp:lastModifiedBy>
  <cp:revision>13</cp:revision>
  <dcterms:created xsi:type="dcterms:W3CDTF">2017-04-27T10:15:26Z</dcterms:created>
  <dcterms:modified xsi:type="dcterms:W3CDTF">2019-03-04T18:36:18Z</dcterms:modified>
</cp:coreProperties>
</file>